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303" r:id="rId8"/>
    <p:sldId id="305" r:id="rId9"/>
    <p:sldId id="307" r:id="rId10"/>
    <p:sldId id="309" r:id="rId11"/>
    <p:sldId id="311" r:id="rId12"/>
    <p:sldId id="313" r:id="rId13"/>
    <p:sldId id="315" r:id="rId14"/>
    <p:sldId id="317" r:id="rId15"/>
    <p:sldId id="319" r:id="rId16"/>
    <p:sldId id="321" r:id="rId17"/>
    <p:sldId id="323" r:id="rId18"/>
    <p:sldId id="325" r:id="rId19"/>
    <p:sldId id="327" r:id="rId20"/>
    <p:sldId id="329" r:id="rId21"/>
    <p:sldId id="331" r:id="rId22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3D2"/>
    <a:srgbClr val="C290D9"/>
    <a:srgbClr val="FF6E78"/>
    <a:srgbClr val="FF3341"/>
    <a:srgbClr val="FF95C1"/>
    <a:srgbClr val="69D2DA"/>
    <a:srgbClr val="D793DF"/>
    <a:srgbClr val="FED947"/>
    <a:srgbClr val="FDEFB5"/>
    <a:srgbClr val="FEF7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6374" autoAdjust="0"/>
  </p:normalViewPr>
  <p:slideViewPr>
    <p:cSldViewPr snapToGrid="0" snapToObjects="1">
      <p:cViewPr varScale="1">
        <p:scale>
          <a:sx n="54" d="100"/>
          <a:sy n="54" d="100"/>
        </p:scale>
        <p:origin x="36" y="36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164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578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7056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757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734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744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184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205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2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246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161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59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159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802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347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963339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59429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558</cp:revision>
  <cp:lastPrinted>2022-05-11T15:45:39Z</cp:lastPrinted>
  <dcterms:created xsi:type="dcterms:W3CDTF">2016-01-18T20:00:00Z</dcterms:created>
  <dcterms:modified xsi:type="dcterms:W3CDTF">2023-06-22T19:54:12Z</dcterms:modified>
</cp:coreProperties>
</file>